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302637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22 мая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latin typeface="Times New Roman"/>
              </a:rPr>
              <a:t>П</a:t>
            </a:r>
            <a:r>
              <a:rPr lang="kk-KZ" sz="1200" dirty="0"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ru-RU" sz="1200" dirty="0">
                <a:latin typeface="Times New Roman"/>
                <a:ea typeface="Calibri"/>
              </a:rPr>
              <a:t>днем кратковременный дождь, гроза. Ветер северо-восточный 9-14, при грозе порывы 15-20 м/с. Температура воздуха ночью 11-13, днем 22-24 тепла. </a:t>
            </a:r>
            <a:endParaRPr lang="ru-RU" sz="1200" dirty="0" smtClean="0">
              <a:latin typeface="Times New Roman"/>
              <a:ea typeface="Calibri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210504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0,45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8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Дарханқызы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14720</TotalTime>
  <Words>608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3020</cp:revision>
  <cp:lastPrinted>2023-01-18T06:16:28Z</cp:lastPrinted>
  <dcterms:created xsi:type="dcterms:W3CDTF">2018-03-27T06:03:00Z</dcterms:created>
  <dcterms:modified xsi:type="dcterms:W3CDTF">2023-05-22T06:02:45Z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