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8426229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9589815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1,742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0,455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5-10, днем порывы 15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5021400" y="210118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10028" y="302893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А.Р.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20773</TotalTime>
  <Words>650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2912</cp:revision>
  <cp:lastPrinted>2021-10-18T15:52:53Z</cp:lastPrinted>
  <dcterms:created xsi:type="dcterms:W3CDTF">2018-03-27T06:03:00Z</dcterms:created>
  <dcterms:modified xsi:type="dcterms:W3CDTF">2023-05-22T06:34:43Z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