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290450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36254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Ночью и утром туман. Ветер юго-восточный 9-14 м/с. Температура воздуха ночью 18-20, 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./Тайманов А.Б.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18921</TotalTime>
  <Words>619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2764</cp:revision>
  <cp:lastPrinted>2021-10-15T03:50:29Z</cp:lastPrinted>
  <dcterms:created xsi:type="dcterms:W3CDTF">2018-03-27T06:03:00Z</dcterms:created>
  <dcterms:modified xsi:type="dcterms:W3CDTF">2023-05-22T07:23:27Z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