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1349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74105257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№142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мая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мая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24-26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мая 2023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4847141"/>
              </p:ext>
            </p:extLst>
          </p:nvPr>
        </p:nvGraphicFramePr>
        <p:xfrm>
          <a:off x="5074646" y="4299341"/>
          <a:ext cx="4709659" cy="1217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369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7453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Грязнова А.О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16177</TotalTime>
  <Words>536</Words>
  <Application>Microsoft Office PowerPoint</Application>
  <PresentationFormat>Лист A4 (210x297 мм)</PresentationFormat>
  <Paragraphs>86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2815</cp:revision>
  <cp:lastPrinted>2021-07-01T03:56:27Z</cp:lastPrinted>
  <dcterms:created xsi:type="dcterms:W3CDTF">2018-03-27T06:03:00Z</dcterms:created>
  <dcterms:modified xsi:type="dcterms:W3CDTF">2023-05-22T05:37:44Z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