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 /><Relationship Id="rId3" Type="http://schemas.openxmlformats.org/officeDocument/2006/relationships/slide" Target="slides/slide2.xml" /><Relationship Id="rId7" Type="http://schemas.openxmlformats.org/officeDocument/2006/relationships/theme" Target="theme/theme1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viewProps" Target="viewProps.xml" /><Relationship Id="rId5" Type="http://schemas.openxmlformats.org/officeDocument/2006/relationships/presProps" Target="presProps.xml" /><Relationship Id="rId4" Type="http://schemas.openxmlformats.org/officeDocument/2006/relationships/notesMaster" Target="notesMasters/notesMaster1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 /><Relationship Id="rId2" Type="http://schemas.openxmlformats.org/officeDocument/2006/relationships/hyperlink" Target="mailto:pressmeteo@gmail.com" TargetMode="External" /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68119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мая по 21 ч. 23 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северо-восточный ночью 2-7 м/с, днем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8-10, днем 25-27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мая по 09 ч. 24 мая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   5-10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6-8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14279</TotalTime>
  <Words>573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3184</cp:revision>
  <cp:lastPrinted>2021-07-01T03:56:27Z</cp:lastPrinted>
  <dcterms:created xsi:type="dcterms:W3CDTF">2018-03-27T06:03:00Z</dcterms:created>
  <dcterms:modified xsi:type="dcterms:W3CDTF">2023-05-22T05:48:39Z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