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-924" y="36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62AC29F-0718-42C6-9796-2A1E46940C3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4764321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32B1F3-9230-4EC0-B050-93A6246B83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187D5-59F6-482D-A7A5-70690A1B4C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C1080-6EEC-4082-A254-AA5C4D092F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989FCA-FF71-4CAE-988A-A6CED8A429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39A24-E547-47D7-A635-0B5350DFF8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E93CEC-1B99-40BA-BC11-B76905575D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92D59A-36AE-4309-AD63-650EDAD310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BF130-56AB-47EC-BFAC-584EE7581F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7C110-0FF4-4021-92CC-BAF7F94A3F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0B3FE-A965-42C4-BA96-F2284071BD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F1423F-2733-4554-948C-8B2A5E85B2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40326D5-EDEC-4114-B0D5-C8BF5B2E6B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142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22 мая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0938" y="115888"/>
            <a:ext cx="4824412" cy="175432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23 мая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22 </a:t>
            </a:r>
            <a:r>
              <a:rPr lang="ru-RU" b="1" dirty="0">
                <a:solidFill>
                  <a:schemeClr val="tx1"/>
                </a:solidFill>
              </a:rPr>
              <a:t>мая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23 мая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kk-KZ" dirty="0">
                <a:solidFill>
                  <a:schemeClr val="tx1"/>
                </a:solidFill>
              </a:rPr>
              <a:t>Переменная облачность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 smtClean="0">
                <a:solidFill>
                  <a:schemeClr val="tx1"/>
                </a:solidFill>
              </a:rPr>
              <a:t>днем </a:t>
            </a:r>
            <a:r>
              <a:rPr lang="kk-KZ" dirty="0" smtClean="0">
                <a:solidFill>
                  <a:schemeClr val="tx1"/>
                </a:solidFill>
              </a:rPr>
              <a:t>дождь</a:t>
            </a:r>
            <a:r>
              <a:rPr lang="kk-KZ" dirty="0">
                <a:solidFill>
                  <a:schemeClr val="tx1"/>
                </a:solidFill>
              </a:rPr>
              <a:t>, гроза.</a:t>
            </a:r>
            <a:r>
              <a:rPr lang="ru-RU" dirty="0">
                <a:solidFill>
                  <a:schemeClr val="tx1"/>
                </a:solidFill>
              </a:rPr>
              <a:t> Ветер северо-восточный </a:t>
            </a:r>
            <a:r>
              <a:rPr lang="ru-RU" dirty="0" smtClean="0">
                <a:solidFill>
                  <a:schemeClr val="tx1"/>
                </a:solidFill>
              </a:rPr>
              <a:t>3-8</a:t>
            </a:r>
            <a:r>
              <a:rPr lang="kk-KZ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12-14, </a:t>
            </a:r>
            <a:r>
              <a:rPr lang="ru-RU" dirty="0">
                <a:solidFill>
                  <a:schemeClr val="tx1"/>
                </a:solidFill>
              </a:rPr>
              <a:t>днем 21-23 тепла.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24 мая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23 мая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24 мая</a:t>
            </a:r>
          </a:p>
          <a:p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 smtClean="0">
                <a:solidFill>
                  <a:schemeClr val="tx1"/>
                </a:solidFill>
              </a:rPr>
              <a:t>без осадков.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северный, северо-восточный 3-8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8-10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23 мая, ночью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4 мая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 dirty="0">
                <a:solidFill>
                  <a:schemeClr val="tx1"/>
                </a:solidFill>
              </a:rPr>
              <a:t>пониженный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22 мая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8482173"/>
              </p:ext>
            </p:extLst>
          </p:nvPr>
        </p:nvGraphicFramePr>
        <p:xfrm>
          <a:off x="5026025" y="4302125"/>
          <a:ext cx="4684713" cy="2089786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213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252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2624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Аманкулова С.Л.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Нурымбеткожа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16135</TotalTime>
  <Words>773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3362</cp:revision>
  <cp:lastPrinted>2021-07-01T09:11:30Z</cp:lastPrinted>
  <dcterms:created xsi:type="dcterms:W3CDTF">2018-03-27T06:03:00Z</dcterms:created>
  <dcterms:modified xsi:type="dcterms:W3CDTF">2023-05-22T06:19:20Z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