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8" d="100"/>
          <a:sy n="108" d="100"/>
        </p:scale>
        <p:origin x="2136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5377022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141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45892"/>
            <a:ext cx="4758096" cy="156966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Переменная облачность, без осадков. Ветер 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9-14</a:t>
            </a:r>
            <a:r>
              <a:rPr lang="kk-KZ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7-9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0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0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23 мая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Переменная облачность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северный 9-14 м/с. Температура воздуха ночью 8-10 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мая, ночью 23 мая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8029950"/>
              </p:ext>
            </p:extLst>
          </p:nvPr>
        </p:nvGraphicFramePr>
        <p:xfrm>
          <a:off x="5046663" y="3897847"/>
          <a:ext cx="4645221" cy="2398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22638</TotalTime>
  <Words>655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3708</cp:revision>
  <cp:lastPrinted>2021-11-30T05:55:24Z</cp:lastPrinted>
  <dcterms:created xsi:type="dcterms:W3CDTF">2018-03-27T06:03:00Z</dcterms:created>
  <dcterms:modified xsi:type="dcterms:W3CDTF">2023-05-21T05:46:20Z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