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40257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2638672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1,949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утром и днем дождь, гроза. Ветер юго-восточный 9-14, порывы 18 м/с. Температура воздуха ночью 18-20, 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юго-восточный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18870</TotalTime>
  <Words>611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2761</cp:revision>
  <cp:lastPrinted>2021-10-15T03:50:29Z</cp:lastPrinted>
  <dcterms:created xsi:type="dcterms:W3CDTF">2018-03-27T06:03:00Z</dcterms:created>
  <dcterms:modified xsi:type="dcterms:W3CDTF">2023-05-21T07:37:45Z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