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856473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538628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22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</a:t>
            </a:r>
            <a:r>
              <a:rPr lang="ru-RU" sz="1200" dirty="0" smtClean="0">
                <a:latin typeface="Times New Roman"/>
                <a:ea typeface="Times New Roman"/>
              </a:rPr>
              <a:t>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 8-13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14-16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29-31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22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23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</a:t>
            </a:r>
            <a:r>
              <a:rPr lang="ru-RU" sz="1200" dirty="0" smtClean="0">
                <a:latin typeface="Times New Roman"/>
                <a:ea typeface="Times New Roman"/>
              </a:rPr>
              <a:t>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осадков. Ветер </a:t>
            </a:r>
            <a:r>
              <a:rPr lang="kk-KZ" sz="1200" dirty="0">
                <a:latin typeface="Times New Roman"/>
                <a:ea typeface="Times New Roman"/>
              </a:rPr>
              <a:t>северо-</a:t>
            </a:r>
            <a:r>
              <a:rPr lang="ru-RU" sz="1200" dirty="0" smtClean="0">
                <a:latin typeface="Times New Roman"/>
                <a:ea typeface="Times New Roman"/>
              </a:rPr>
              <a:t>восточный 7-12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Times New Roman"/>
              </a:rPr>
              <a:t>ночью 15</a:t>
            </a:r>
            <a:r>
              <a:rPr lang="kk-KZ" sz="1200" dirty="0" smtClean="0">
                <a:latin typeface="Times New Roman"/>
                <a:ea typeface="Times New Roman"/>
              </a:rPr>
              <a:t>-17 </a:t>
            </a:r>
            <a:r>
              <a:rPr lang="ru-RU" sz="1200" dirty="0" smtClean="0">
                <a:latin typeface="Times New Roman"/>
                <a:ea typeface="Times New Roman"/>
              </a:rPr>
              <a:t>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13984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2642</cp:revision>
  <cp:lastPrinted>2021-07-01T03:56:27Z</cp:lastPrinted>
  <dcterms:created xsi:type="dcterms:W3CDTF">2018-03-27T06:03:00Z</dcterms:created>
  <dcterms:modified xsi:type="dcterms:W3CDTF">2023-05-21T06:01:48Z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