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3530521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836892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89188" y="202465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0028" y="302893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20765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2908</cp:revision>
  <cp:lastPrinted>2021-10-18T15:52:53Z</cp:lastPrinted>
  <dcterms:created xsi:type="dcterms:W3CDTF">2018-03-27T06:03:00Z</dcterms:created>
  <dcterms:modified xsi:type="dcterms:W3CDTF">2023-05-21T08:30:29Z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