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262654B-98E8-4A21-A717-E8E43FCE7C9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E3089-F60B-4640-AC81-BA3C2FEED6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6A2D6-F69C-4CB1-96C3-81E8A50483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CA541-59A9-41D7-835A-8DF0E3E10F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994A0-0904-42B5-ACD4-B9F4E9831E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D7CBF0-B594-4038-A3E5-3A778D910C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5412D-24CB-46FB-A399-ED90A60BF3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90174-0106-4C8C-8C37-8CD2F7DF8C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04FA1-DC52-4E1C-8D5C-C2CF473BC90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ED7BC-8B05-4968-A74C-A8FD2A55D1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18366-5D40-4549-B290-9AFF32076A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1A55C-BB4E-4401-BE96-C66209D16B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1E97F68-EA27-4518-8C1D-124C0CA323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141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21 мая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21129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22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21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22 мая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</a:t>
            </a:r>
            <a:r>
              <a:rPr lang="ru-RU">
                <a:solidFill>
                  <a:schemeClr val="tx1"/>
                </a:solidFill>
              </a:rPr>
              <a:t>, кратковременный </a:t>
            </a:r>
            <a:r>
              <a:rPr lang="kk-KZ">
                <a:solidFill>
                  <a:schemeClr val="tx1"/>
                </a:solidFill>
              </a:rPr>
              <a:t>дождь, гроза.</a:t>
            </a:r>
            <a:r>
              <a:rPr lang="ru-RU">
                <a:solidFill>
                  <a:schemeClr val="tx1"/>
                </a:solidFill>
              </a:rPr>
              <a:t> Ветер северо-восточный 3-8, при грозе порывы 1</a:t>
            </a:r>
            <a:r>
              <a:rPr lang="kk-KZ">
                <a:solidFill>
                  <a:schemeClr val="tx1"/>
                </a:solidFill>
              </a:rPr>
              <a:t>8 </a:t>
            </a:r>
            <a:r>
              <a:rPr lang="ru-RU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10-12, </a:t>
            </a:r>
            <a:r>
              <a:rPr lang="ru-RU">
                <a:solidFill>
                  <a:schemeClr val="tx1"/>
                </a:solidFill>
              </a:rPr>
              <a:t>днем 21-23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23 мая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22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23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временами </a:t>
            </a:r>
            <a:r>
              <a:rPr lang="kk-KZ">
                <a:solidFill>
                  <a:schemeClr val="tx1"/>
                </a:solidFill>
              </a:rPr>
              <a:t>дождь, гроза</a:t>
            </a:r>
            <a:r>
              <a:rPr lang="ru-RU">
                <a:solidFill>
                  <a:schemeClr val="tx1"/>
                </a:solidFill>
              </a:rPr>
              <a:t>. Ветер северо-восточный 3-8, при грозе порывы 15-20 м/с. Температура воздуха 9-11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22 мая, ночью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3 мая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21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5975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119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83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97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16130</TotalTime>
  <Words>563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3359</cp:revision>
  <cp:lastPrinted>2021-07-01T09:11:30Z</cp:lastPrinted>
  <dcterms:created xsi:type="dcterms:W3CDTF">2018-03-27T06:03:00Z</dcterms:created>
  <dcterms:modified xsi:type="dcterms:W3CDTF">2023-05-21T06:50:54Z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