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28455477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мая по 21 ч. 21 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северо-восточный   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8-10, днем 22-24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мая по 09 ч. 22 мая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северный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9-11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М.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14274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3175</cp:revision>
  <cp:lastPrinted>2021-07-01T03:56:27Z</cp:lastPrinted>
  <dcterms:created xsi:type="dcterms:W3CDTF">2018-03-27T06:03:00Z</dcterms:created>
  <dcterms:modified xsi:type="dcterms:W3CDTF">2023-05-20T07:00:04Z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