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99672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2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6-8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22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северный 9-14 м/с. Температура воздуха ночью 6-8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мая, ночью 22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859703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22557</TotalTime>
  <Words>655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3703</cp:revision>
  <cp:lastPrinted>2021-11-30T05:55:24Z</cp:lastPrinted>
  <dcterms:created xsi:type="dcterms:W3CDTF">2018-03-27T06:03:00Z</dcterms:created>
  <dcterms:modified xsi:type="dcterms:W3CDTF">2023-05-20T05:39:06Z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