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4502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19" y="239203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20, ночью 21 мая 2023 года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27671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временами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 переходом на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26-28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894" y="3286259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18793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2758</cp:revision>
  <cp:lastPrinted>2021-10-15T03:50:29Z</cp:lastPrinted>
  <dcterms:created xsi:type="dcterms:W3CDTF">2018-03-27T06:03:00Z</dcterms:created>
  <dcterms:modified xsi:type="dcterms:W3CDTF">2023-05-20T06:36:56Z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