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20 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66243" y="136372"/>
            <a:ext cx="4626057" cy="274228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ночью дождь, гроза, град. </a:t>
            </a:r>
            <a:r>
              <a:rPr lang="ru-RU" sz="1200" dirty="0">
                <a:latin typeface="Times New Roman"/>
                <a:ea typeface="Calibri"/>
              </a:rPr>
              <a:t>Ветер</a:t>
            </a:r>
            <a:r>
              <a:rPr lang="kk-KZ" sz="1200" dirty="0">
                <a:latin typeface="Times New Roman"/>
                <a:ea typeface="Calibri"/>
              </a:rPr>
              <a:t> </a:t>
            </a:r>
            <a:r>
              <a:rPr lang="kk-KZ" sz="1200" dirty="0" smtClean="0">
                <a:latin typeface="Times New Roman"/>
                <a:ea typeface="Calibri"/>
              </a:rPr>
              <a:t> северо-западный </a:t>
            </a:r>
            <a:r>
              <a:rPr lang="kk-KZ" sz="1200" dirty="0">
                <a:latin typeface="Times New Roman"/>
                <a:ea typeface="Calibri"/>
              </a:rPr>
              <a:t>9-14, ночью при грозе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11-13,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24-26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kk-KZ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66242" y="3629359"/>
            <a:ext cx="4768217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3016</cp:revision>
  <cp:lastPrinted>2023-05-20T06:29:26Z</cp:lastPrinted>
  <dcterms:created xsi:type="dcterms:W3CDTF">2018-03-27T06:03:00Z</dcterms:created>
  <dcterms:modified xsi:type="dcterms:W3CDTF">2023-05-20T06:30:35Z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