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413656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20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46073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м/с. Температура воздуха 3-5°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3109" y="242341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17987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2695</cp:revision>
  <cp:lastPrinted>2021-10-14T11:15:53Z</cp:lastPrinted>
  <dcterms:created xsi:type="dcterms:W3CDTF">2018-03-27T06:03:00Z</dcterms:created>
  <dcterms:modified xsi:type="dcterms:W3CDTF">2023-05-20T07:54:23Z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