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59712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40203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мая, ночью 22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18084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2023-05-20T06:38:10Z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