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9913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36892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9188" y="202465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20734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2021-10-18T15:52:53Z</cp:lastPrinted>
  <dcterms:created xsi:type="dcterms:W3CDTF">2018-03-27T06:03:00Z</dcterms:created>
  <dcterms:modified xsi:type="dcterms:W3CDTF">2023-05-20T07:01:39Z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