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78" d="100"/>
          <a:sy n="78" d="100"/>
        </p:scale>
        <p:origin x="-564" y="-8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011EBCF-CF5F-4D7C-8AC2-1E6FBECD30D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C33D4-6BC8-40C5-8FBC-E151D76B6A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BB790-D819-485A-B692-9ED6759BFE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43D4C-F565-4F0C-BF78-B9A2F3553C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1DCE21-B3C8-4F10-95C9-8A46CBFC88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85273-E312-4C67-99C9-A079074024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84561-867D-4880-B976-96245886B7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FA638-3990-4056-B5E3-D6A180970A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C0869E-F9A4-472A-8BBA-8703FB5FB5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861ACD-7AB7-4456-9E86-4954068091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0205A-EA56-466B-9D36-8092CD14E6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E4E4BE-71C8-4D4C-A668-E5974837EC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BA7BFF0-07A5-46CD-B3CA-494AB0B794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140</a:t>
            </a:r>
            <a:endParaRPr lang="ru-RU" altLang="zh-CN" sz="1600" b="1" i="1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</a:rPr>
              <a:t>20 мая 2023 года</a:t>
            </a:r>
            <a:endParaRPr lang="zh-CN" b="1" i="1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0938" y="115888"/>
            <a:ext cx="4824412" cy="21129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21 мая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20 </a:t>
            </a:r>
            <a:r>
              <a:rPr lang="ru-RU" b="1">
                <a:solidFill>
                  <a:schemeClr val="tx1"/>
                </a:solidFill>
              </a:rPr>
              <a:t>мая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21 мая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kk-KZ">
                <a:solidFill>
                  <a:schemeClr val="tx1"/>
                </a:solidFill>
              </a:rPr>
              <a:t>Переменная облачность</a:t>
            </a:r>
            <a:r>
              <a:rPr lang="ru-RU">
                <a:solidFill>
                  <a:schemeClr val="tx1"/>
                </a:solidFill>
              </a:rPr>
              <a:t>, кратковременный </a:t>
            </a:r>
            <a:r>
              <a:rPr lang="kk-KZ">
                <a:solidFill>
                  <a:schemeClr val="tx1"/>
                </a:solidFill>
              </a:rPr>
              <a:t>дождь, гроза.</a:t>
            </a:r>
            <a:r>
              <a:rPr lang="ru-RU">
                <a:solidFill>
                  <a:schemeClr val="tx1"/>
                </a:solidFill>
              </a:rPr>
              <a:t> Ветер западный 3-8, при грозе порывы 1</a:t>
            </a:r>
            <a:r>
              <a:rPr lang="kk-KZ">
                <a:solidFill>
                  <a:schemeClr val="tx1"/>
                </a:solidFill>
              </a:rPr>
              <a:t>7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11-13, </a:t>
            </a:r>
            <a:r>
              <a:rPr lang="ru-RU">
                <a:solidFill>
                  <a:schemeClr val="tx1"/>
                </a:solidFill>
              </a:rPr>
              <a:t>днем 22-24 тепла.</a:t>
            </a:r>
            <a:endParaRPr lang="ru-RU"/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22 мая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21 мая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22 мая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 временами </a:t>
            </a:r>
            <a:r>
              <a:rPr lang="kk-KZ">
                <a:solidFill>
                  <a:schemeClr val="tx1"/>
                </a:solidFill>
              </a:rPr>
              <a:t>дождь, гроза</a:t>
            </a:r>
            <a:r>
              <a:rPr lang="ru-RU">
                <a:solidFill>
                  <a:schemeClr val="tx1"/>
                </a:solidFill>
              </a:rPr>
              <a:t>. Ветер западный 3-8, при грозе порывы 15-20 м/с. Температура воздуха 10-12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21 мая, ночью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2 мая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пониженный</a:t>
            </a:r>
            <a:r>
              <a:rPr lang="ru-RU"/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20 мая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302125"/>
          <a:ext cx="4684713" cy="2085975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135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0.85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160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323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1512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Медеуова Г.А.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Нурымбеткожа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16128</TotalTime>
  <Words>563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3357</cp:revision>
  <cp:lastPrinted>2021-07-01T09:11:30Z</cp:lastPrinted>
  <dcterms:created xsi:type="dcterms:W3CDTF">2018-03-27T06:03:00Z</dcterms:created>
  <dcterms:modified xsi:type="dcterms:W3CDTF">2023-05-20T07:29:49Z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