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0" d="100"/>
          <a:sy n="80" d="100"/>
        </p:scale>
        <p:origin x="9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88083095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285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7941713"/>
              </p:ext>
            </p:extLst>
          </p:nvPr>
        </p:nvGraphicFramePr>
        <p:xfrm>
          <a:off x="4989512" y="4393086"/>
          <a:ext cx="4747702" cy="20119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1636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indent="180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северо-восточный 9-14 м/с. Температура воздуха ночью 10-12, днем 20-22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80000" algn="just"/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северо-восточный с переходом на юго-восточный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8-10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0959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19524</TotalTime>
  <Words>595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3273</cp:revision>
  <cp:lastPrinted>2021-07-01T03:56:27Z</cp:lastPrinted>
  <dcterms:created xsi:type="dcterms:W3CDTF">2018-03-27T06:03:00Z</dcterms:created>
  <dcterms:modified xsi:type="dcterms:W3CDTF">2023-05-18T07:14:00Z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