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931553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45892"/>
            <a:ext cx="475809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Ветер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20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северо-восточный, северный 9-14 м/с. Температура воздуха ночью 5-7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мая, ночью 20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258787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22506</TotalTime>
  <Words>661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3696</cp:revision>
  <cp:lastPrinted>2021-11-30T05:55:24Z</cp:lastPrinted>
  <dcterms:created xsi:type="dcterms:W3CDTF">2018-03-27T06:03:00Z</dcterms:created>
  <dcterms:modified xsi:type="dcterms:W3CDTF">2023-05-18T06:46:06Z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