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389032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мая 2023 года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141196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туман. Ветер северо-западный 2-7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18781</TotalTime>
  <Words>611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2754</cp:revision>
  <cp:lastPrinted>2021-10-15T03:50:29Z</cp:lastPrinted>
  <dcterms:created xsi:type="dcterms:W3CDTF">2018-03-27T06:03:00Z</dcterms:created>
  <dcterms:modified xsi:type="dcterms:W3CDTF">2023-05-18T06:49:56Z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