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96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750682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138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19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7-12, утром и днем порывы 15 м/с. Температура воздуха ночью 5-7, днем 18-20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20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5-7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18 мая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8871846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0.486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0.327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15528</TotalTime>
  <Words>609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2678</cp:revision>
  <cp:lastPrinted>2021-07-01T03:56:27Z</cp:lastPrinted>
  <dcterms:created xsi:type="dcterms:W3CDTF">2018-03-27T06:03:00Z</dcterms:created>
  <dcterms:modified xsi:type="dcterms:W3CDTF">2023-05-18T06:47:53Z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