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78" d="100"/>
          <a:sy n="78" d="100"/>
        </p:scale>
        <p:origin x="-564" y="-84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88378EF1-35F7-45C7-BEAA-EC3B8B558E90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17A08D-3A05-442B-92AA-B94B67ACA0F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F38B00-ADD7-4CCD-987C-7B665BC2A0B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F9A54C-5C99-4CDB-9341-2C09A695DC5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1A5067-DD72-4659-AEFD-E33F8A9C04A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B232E0-C3FF-4812-8352-4E68027588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6A6260-CEC8-4B1E-8C08-F0DD81D019F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7AA390-2FF6-4DED-BE04-32C70E87C36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3F7F5C-D76F-49D9-ABE8-CBA20722987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F89702-9810-4370-96E8-3C0E8E81C72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FCD702-944F-4E50-A48A-FC3B193F3AD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554A1-66F1-4F0E-B550-7B2B59BD072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402037F8-A167-4427-B0B1-C58F4AFD8FE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138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18 мая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60938" y="115888"/>
            <a:ext cx="4824412" cy="19304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19 мая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18 </a:t>
            </a:r>
            <a:r>
              <a:rPr lang="ru-RU" b="1">
                <a:solidFill>
                  <a:schemeClr val="tx1"/>
                </a:solidFill>
              </a:rPr>
              <a:t>мая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19 мая</a:t>
            </a:r>
            <a:endParaRPr lang="ru-RU" b="1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>
                <a:solidFill>
                  <a:schemeClr val="tx1"/>
                </a:solidFill>
              </a:rPr>
              <a:t>Переменная облачность, </a:t>
            </a:r>
            <a:r>
              <a:rPr lang="kk-KZ">
                <a:solidFill>
                  <a:schemeClr val="tx1"/>
                </a:solidFill>
              </a:rPr>
              <a:t>днем дождь, гроза, град.</a:t>
            </a:r>
            <a:r>
              <a:rPr lang="ru-RU">
                <a:solidFill>
                  <a:schemeClr val="tx1"/>
                </a:solidFill>
              </a:rPr>
              <a:t> Ветер западный 2-7 м/с. Температура воздуха ночью </a:t>
            </a:r>
            <a:r>
              <a:rPr lang="kk-KZ">
                <a:solidFill>
                  <a:schemeClr val="tx1"/>
                </a:solidFill>
              </a:rPr>
              <a:t>12-14, </a:t>
            </a:r>
            <a:r>
              <a:rPr lang="ru-RU">
                <a:solidFill>
                  <a:schemeClr val="tx1"/>
                </a:solidFill>
              </a:rPr>
              <a:t>днем </a:t>
            </a:r>
            <a:r>
              <a:rPr lang="kk-KZ">
                <a:solidFill>
                  <a:schemeClr val="tx1"/>
                </a:solidFill>
              </a:rPr>
              <a:t>20-22</a:t>
            </a:r>
            <a:r>
              <a:rPr lang="ru-RU">
                <a:solidFill>
                  <a:schemeClr val="tx1"/>
                </a:solidFill>
              </a:rPr>
              <a:t> тепла. 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20 мая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19 мая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20 мая</a:t>
            </a:r>
          </a:p>
          <a:p>
            <a:r>
              <a:rPr lang="ru-RU">
                <a:solidFill>
                  <a:schemeClr val="tx1"/>
                </a:solidFill>
              </a:rPr>
              <a:t>Переменная облачность, </a:t>
            </a:r>
            <a:r>
              <a:rPr lang="kk-KZ">
                <a:solidFill>
                  <a:schemeClr val="tx1"/>
                </a:solidFill>
              </a:rPr>
              <a:t>кратковременный дождь, гроза</a:t>
            </a:r>
            <a:r>
              <a:rPr lang="ru-RU">
                <a:solidFill>
                  <a:schemeClr val="tx1"/>
                </a:solidFill>
              </a:rPr>
              <a:t>. Ветер северо-восточный 5-10 м/с. Температура воздуха 13-15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45063" y="2319338"/>
            <a:ext cx="4824412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>
                <a:solidFill>
                  <a:schemeClr val="tx1"/>
                </a:solidFill>
                <a:sym typeface="+mn-ea"/>
              </a:rPr>
              <a:t>Сутки 19 мая, ночью 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0 мая метеорологические условия будут способствовать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рассеиванию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b="1">
                <a:solidFill>
                  <a:schemeClr val="tx1"/>
                </a:solidFill>
              </a:rPr>
              <a:t>пониженный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975" cy="427037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/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5063" y="3827463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18 мая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5026025" y="4302125"/>
          <a:ext cx="4684713" cy="2089150"/>
        </p:xfrm>
        <a:graphic>
          <a:graphicData uri="http://schemas.openxmlformats.org/drawingml/2006/table">
            <a:tbl>
              <a:tblPr/>
              <a:tblGrid>
                <a:gridCol w="1804988"/>
                <a:gridCol w="1398587"/>
                <a:gridCol w="1481138"/>
              </a:tblGrid>
              <a:tr h="422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06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163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1.0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193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83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2156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17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138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132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45063" y="3338513"/>
            <a:ext cx="4824412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Аманкулова С.Л.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Нурымбеткожа Н.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16113</TotalTime>
  <Words>555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Times New Roman</vt:lpstr>
      <vt:lpstr>Arial</vt:lpstr>
      <vt:lpstr>Calibri</vt:lpstr>
      <vt:lpstr>宋体</vt:lpstr>
      <vt:lpstr>+mn-ea</vt:lpstr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Admin</cp:lastModifiedBy>
  <cp:revision>3352</cp:revision>
  <cp:lastPrinted>2021-07-01T09:11:30Z</cp:lastPrinted>
  <dcterms:created xsi:type="dcterms:W3CDTF">2018-03-27T06:03:00Z</dcterms:created>
  <dcterms:modified xsi:type="dcterms:W3CDTF">2023-05-18T06:57:25Z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