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93118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18 мая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2634768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022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днем дождь, гроза, град.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юго-восточный с переходом на юго-западный 9-14, при грозе порывы 15-20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11-13,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kk-KZ" sz="1200" dirty="0">
                <a:latin typeface="Times New Roman"/>
                <a:ea typeface="Calibri"/>
              </a:rPr>
              <a:t>23-25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юго-западный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порывы 15-20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45053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14717</TotalTime>
  <Words>577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3020</cp:revision>
  <cp:lastPrinted>2023-05-18T06:26:32Z</cp:lastPrinted>
  <dcterms:created xsi:type="dcterms:W3CDTF">2018-03-27T06:03:00Z</dcterms:created>
  <dcterms:modified xsi:type="dcterms:W3CDTF">2023-05-18T06:26:35Z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