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3D9164-2C3A-4A99-87D8-C71C22147FC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7793904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41A45-6891-4CD3-8D91-54B449DAD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9D1BD-4B79-4435-AFC4-3BB02797C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020858-EDF6-4D6B-9B79-3873133D16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F8481-FDA5-4D20-9FAE-B76EA3D74C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3224B-5603-48A9-B6A4-485AB5CD44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5374B-2EEC-4531-985B-908FFE880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C6F41-ECDA-4101-BE25-736AF71A05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5DA02-605E-4A21-AC70-9FC7A3CA6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24B57-2C02-45A5-8346-024B1257C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43E0B-602E-4BB0-B357-6059E560E5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02F88-E101-4326-A72E-CD3ABD538D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AEDAFC-0F56-4C38-BD69-9C2819FA00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17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17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18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днем дождь, временами сильный, гроза, град.</a:t>
            </a:r>
            <a:r>
              <a:rPr lang="ru-RU">
                <a:solidFill>
                  <a:schemeClr val="tx1"/>
                </a:solidFill>
              </a:rPr>
              <a:t> Ветер северо-восточный ночью 5-10, днем 9-14, порывы 18-23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13-15,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21-23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19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18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19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кратковременный 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5-10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18 мая, ночью 19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17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6185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0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16104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3349</cp:revision>
  <cp:lastPrinted>2021-07-01T09:11:30Z</cp:lastPrinted>
  <dcterms:created xsi:type="dcterms:W3CDTF">2018-03-27T06:03:00Z</dcterms:created>
  <dcterms:modified xsi:type="dcterms:W3CDTF">2023-05-17T08:06:07Z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