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2" d="100"/>
          <a:sy n="72" d="100"/>
        </p:scale>
        <p:origin x="181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77973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21210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3-8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3-5°, днем 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2-4°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20748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2911</cp:revision>
  <cp:lastPrinted>2021-10-18T15:52:53Z</cp:lastPrinted>
  <dcterms:created xsi:type="dcterms:W3CDTF">2018-03-27T06:03:00Z</dcterms:created>
  <dcterms:modified xsi:type="dcterms:W3CDTF">2023-05-17T09:18:00Z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