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40082101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 по 21 ч. 18 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восточный ночью            9-14, днем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4-6, днем 15-17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 по 09 ч. 19 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14271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3165</cp:revision>
  <cp:lastPrinted>2021-07-01T03:56:27Z</cp:lastPrinted>
  <dcterms:created xsi:type="dcterms:W3CDTF">2018-03-27T06:03:00Z</dcterms:created>
  <dcterms:modified xsi:type="dcterms:W3CDTF">2023-05-17T07:11:14Z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