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1830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мая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17 мая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 дождь. Ветер северо-восточный 9-14, ночью порывы 15-20 м/с. Температура воздуха ночью 10-12, днем 15-17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18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дождь. Ветер северо-восточный 9-14 м/с. Температура воздуха 9-11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9572111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мая,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19 мая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Н.Г./Жакибаева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15211</TotalTime>
  <Words>596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3075</cp:revision>
  <cp:lastPrinted>2021-02-03T11:37:00Z</cp:lastPrinted>
  <dcterms:created xsi:type="dcterms:W3CDTF">2018-03-27T06:03:00Z</dcterms:created>
  <dcterms:modified xsi:type="dcterms:W3CDTF">2023-05-17T06:48:48Z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