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0277676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137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мая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17 мая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мая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2898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 smtClean="0">
                <a:latin typeface="Times New Roman"/>
              </a:rPr>
              <a:t>П</a:t>
            </a:r>
            <a:r>
              <a:rPr lang="kk-KZ" sz="1200" dirty="0" smtClean="0">
                <a:latin typeface="Times New Roman"/>
                <a:ea typeface="Calibri"/>
              </a:rPr>
              <a:t>еременная </a:t>
            </a:r>
            <a:r>
              <a:rPr lang="kk-KZ" sz="1200" dirty="0">
                <a:latin typeface="Times New Roman"/>
                <a:ea typeface="Calibri"/>
              </a:rPr>
              <a:t>облачность</a:t>
            </a:r>
            <a:r>
              <a:rPr lang="ru-RU" sz="1200" dirty="0">
                <a:latin typeface="Times New Roman"/>
                <a:ea typeface="Calibri"/>
              </a:rPr>
              <a:t>, </a:t>
            </a:r>
            <a:r>
              <a:rPr lang="kk-KZ" sz="1200" dirty="0">
                <a:latin typeface="Times New Roman"/>
                <a:ea typeface="Calibri"/>
              </a:rPr>
              <a:t>дождь, ночью и утром сильный дождь, гроза, град.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северо-западный </a:t>
            </a:r>
            <a:r>
              <a:rPr lang="kk-KZ" sz="1200" dirty="0" smtClean="0">
                <a:latin typeface="Times New Roman"/>
                <a:ea typeface="Calibri"/>
              </a:rPr>
              <a:t>9-14, при </a:t>
            </a:r>
            <a:r>
              <a:rPr lang="kk-KZ" sz="1200" dirty="0">
                <a:latin typeface="Times New Roman"/>
                <a:ea typeface="Calibri"/>
              </a:rPr>
              <a:t>грозе порывы 15-20 м/с. </a:t>
            </a:r>
            <a:r>
              <a:rPr lang="ru-RU" sz="1200" dirty="0">
                <a:latin typeface="Times New Roman"/>
                <a:ea typeface="Calibri"/>
              </a:rPr>
              <a:t>Температура воздуха ночью </a:t>
            </a:r>
            <a:r>
              <a:rPr lang="kk-KZ" sz="1200" dirty="0">
                <a:latin typeface="Times New Roman"/>
                <a:ea typeface="Calibri"/>
              </a:rPr>
              <a:t>12-14,</a:t>
            </a:r>
            <a:r>
              <a:rPr lang="ru-RU" sz="1200" dirty="0">
                <a:latin typeface="Times New Roman"/>
                <a:ea typeface="Calibri"/>
              </a:rPr>
              <a:t> днем </a:t>
            </a:r>
            <a:r>
              <a:rPr lang="kk-KZ" sz="1200" dirty="0">
                <a:latin typeface="Times New Roman"/>
                <a:ea typeface="Calibri"/>
              </a:rPr>
              <a:t>20-22 тепл</a:t>
            </a:r>
            <a:r>
              <a:rPr lang="ru-RU" sz="1200" dirty="0">
                <a:latin typeface="Times New Roman"/>
                <a:ea typeface="Calibri"/>
              </a:rPr>
              <a:t>а.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мая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мая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юго-западный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12-14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3092321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1175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0,30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Азизова А. Х.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14717</TotalTime>
  <Words>580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3016</cp:revision>
  <cp:lastPrinted>2023-01-18T06:16:28Z</cp:lastPrinted>
  <dcterms:created xsi:type="dcterms:W3CDTF">2018-03-27T06:03:00Z</dcterms:created>
  <dcterms:modified xsi:type="dcterms:W3CDTF">2023-05-17T06:46:03Z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