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738422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109478"/>
              </p:ext>
            </p:extLst>
          </p:nvPr>
        </p:nvGraphicFramePr>
        <p:xfrm>
          <a:off x="5007188" y="4021384"/>
          <a:ext cx="4667576" cy="20627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 дождь, гроза. Ветер северо-западный 9-14, порывы 18 м/с. Температура воздуха ночью 13-15, днем 17-19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18662</TotalTime>
  <Words>609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2751</cp:revision>
  <cp:lastPrinted>2021-10-15T03:50:29Z</cp:lastPrinted>
  <dcterms:created xsi:type="dcterms:W3CDTF">2018-03-27T06:03:00Z</dcterms:created>
  <dcterms:modified xsi:type="dcterms:W3CDTF">2023-05-17T06:34:28Z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