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6734057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137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253559"/>
            <a:ext cx="475809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облачность, без осадков. Ветер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15-20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тепла,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поверхности почвы </a:t>
            </a:r>
            <a:r>
              <a:rPr lang="ru-RU" sz="1000">
                <a:latin typeface="Times New Roman" panose="02020603050405020304" pitchFamily="18" charset="0"/>
                <a:ea typeface="Times New Roman" panose="02020603050405020304" pitchFamily="18" charset="0"/>
              </a:rPr>
              <a:t>заморозки 2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градуса,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19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северо-восточный 9-14, порывы 15-20 м/с. Температура воздуха ночью 4-6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мая, ночью 19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039604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22501</TotalTime>
  <Words>670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3693</cp:revision>
  <cp:lastPrinted>2021-11-30T05:55:24Z</cp:lastPrinted>
  <dcterms:created xsi:type="dcterms:W3CDTF">2018-03-27T06:03:00Z</dcterms:created>
  <dcterms:modified xsi:type="dcterms:W3CDTF">2023-05-17T06:09:23Z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