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488650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6802346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юго-западный 8-13, порывы 15-20 м/с. Температура воздуха ночью 10-12,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гроза, шквал. Ветер юго-западный 8-13, порывы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13262</TotalTime>
  <Words>589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2728</cp:revision>
  <cp:lastPrinted>2021-07-01T03:56:27Z</cp:lastPrinted>
  <dcterms:created xsi:type="dcterms:W3CDTF">2018-03-27T06:03:00Z</dcterms:created>
  <dcterms:modified xsi:type="dcterms:W3CDTF">2023-05-17T06:20:02Z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