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40596604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№136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май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56347770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Облачно, </a:t>
            </a:r>
            <a:r>
              <a:rPr lang="ru-RU" sz="1200" dirty="0" smtClean="0">
                <a:latin typeface="Times New Roman"/>
                <a:ea typeface="Times New Roman"/>
              </a:rPr>
              <a:t>ночью и утром небольшой дождь</a:t>
            </a:r>
            <a:r>
              <a:rPr lang="ru-RU" sz="1200" dirty="0" smtClean="0">
                <a:latin typeface="Times New Roman"/>
                <a:ea typeface="Times New Roman"/>
              </a:rPr>
              <a:t>, гроза. Ветер </a:t>
            </a:r>
            <a:r>
              <a:rPr lang="kk-KZ" sz="1200" dirty="0" smtClean="0">
                <a:latin typeface="Times New Roman"/>
                <a:ea typeface="Times New Roman"/>
              </a:rPr>
              <a:t>южный, юго-западный </a:t>
            </a:r>
            <a:r>
              <a:rPr lang="ru-RU" sz="1200" dirty="0" smtClean="0">
                <a:latin typeface="Times New Roman"/>
                <a:ea typeface="Times New Roman"/>
              </a:rPr>
              <a:t>9-14, днем порывы 15-20 </a:t>
            </a:r>
            <a:r>
              <a:rPr lang="ru-RU" sz="1200" dirty="0" smtClean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16-18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 smtClean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23-25 </a:t>
            </a:r>
            <a:r>
              <a:rPr lang="ru-RU" sz="1200" dirty="0" smtClean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мая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Облачно, </a:t>
            </a:r>
            <a:r>
              <a:rPr lang="ru-RU" sz="1200" dirty="0" smtClean="0">
                <a:latin typeface="Times New Roman"/>
                <a:ea typeface="Times New Roman"/>
              </a:rPr>
              <a:t>дождь</a:t>
            </a:r>
            <a:r>
              <a:rPr lang="ru-RU" sz="1200" dirty="0" smtClean="0">
                <a:latin typeface="Times New Roman"/>
                <a:ea typeface="Times New Roman"/>
              </a:rPr>
              <a:t>, гроза. Ветер </a:t>
            </a:r>
            <a:r>
              <a:rPr lang="kk-KZ" sz="1200" dirty="0" smtClean="0">
                <a:latin typeface="Times New Roman"/>
                <a:ea typeface="Times New Roman"/>
              </a:rPr>
              <a:t>южный, юго-западный </a:t>
            </a:r>
            <a:r>
              <a:rPr lang="ru-RU" sz="1200" dirty="0" smtClean="0">
                <a:latin typeface="Times New Roman"/>
                <a:ea typeface="Times New Roman"/>
              </a:rPr>
              <a:t>9-14, </a:t>
            </a:r>
            <a:r>
              <a:rPr lang="ru-RU" sz="1200" dirty="0" smtClean="0">
                <a:latin typeface="Times New Roman"/>
                <a:ea typeface="Times New Roman"/>
              </a:rPr>
              <a:t>порывы </a:t>
            </a:r>
            <a:r>
              <a:rPr lang="ru-RU" sz="1200" dirty="0" smtClean="0">
                <a:latin typeface="Times New Roman"/>
                <a:ea typeface="Times New Roman"/>
              </a:rPr>
              <a:t>15-20 м/с. </a:t>
            </a:r>
            <a:r>
              <a:rPr lang="ru-RU" sz="1200" dirty="0">
                <a:latin typeface="Times New Roman"/>
                <a:ea typeface="Times New Roman"/>
              </a:rPr>
              <a:t>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11-13</a:t>
            </a:r>
            <a:r>
              <a:rPr lang="ru-RU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13983</TotalTime>
  <Words>597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2635</cp:revision>
  <cp:lastPrinted>2021-07-01T03:56:27Z</cp:lastPrinted>
  <dcterms:created xsi:type="dcterms:W3CDTF">2018-03-27T06:03:00Z</dcterms:created>
  <dcterms:modified xsi:type="dcterms:W3CDTF">2023-05-16T06:42:16Z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