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31325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16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</a:t>
            </a:r>
            <a:r>
              <a:rPr lang="kk-KZ" sz="1200" dirty="0">
                <a:latin typeface="Times New Roman"/>
                <a:ea typeface="Calibri"/>
              </a:rPr>
              <a:t> 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9-14, днем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14-16,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26-28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дождь, гроза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55928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14720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3015</cp:revision>
  <cp:lastPrinted>2023-05-16T06:16:30Z</cp:lastPrinted>
  <dcterms:created xsi:type="dcterms:W3CDTF">2018-03-27T06:03:00Z</dcterms:created>
  <dcterms:modified xsi:type="dcterms:W3CDTF">2023-05-16T06:17:09Z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