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63901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 по 21 ч. 17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            9-14,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2-4 тепла, на поверхности почвы заморозки 2 градуса,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16-18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по 09 ч. 18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14270</TotalTime>
  <Words>586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3161</cp:revision>
  <cp:lastPrinted>2021-07-01T03:56:27Z</cp:lastPrinted>
  <dcterms:created xsi:type="dcterms:W3CDTF">2018-03-27T06:03:00Z</dcterms:created>
  <dcterms:modified xsi:type="dcterms:W3CDTF">2023-05-16T06:52:28Z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