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936792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8197"/>
            <a:ext cx="4758096" cy="158504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северо-восточный </a:t>
            </a:r>
            <a:r>
              <a:rPr lang="en-US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4-6, днем 15-17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18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9-14 м/с. Температура воздуха ночью 0-2 тепла, на поверхности почвы заморозки 3 градуса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мая, ночью 18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215214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22495</TotalTime>
  <Words>664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3689</cp:revision>
  <cp:lastPrinted>2021-11-30T05:55:24Z</cp:lastPrinted>
  <dcterms:created xsi:type="dcterms:W3CDTF">2018-03-27T06:03:00Z</dcterms:created>
  <dcterms:modified xsi:type="dcterms:W3CDTF">2023-05-16T07:29:24Z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