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мая 2023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28-30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ctr"/>
            <a:r>
              <a:rPr lang="ru-RU" sz="1200" dirty="0" smtClean="0"/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24438" y="3729034"/>
          <a:ext cx="4637064" cy="23431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239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1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622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8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644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67648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15945</TotalTime>
  <Words>533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3202</cp:revision>
  <cp:lastPrinted>2021-07-01T03:56:27Z</cp:lastPrinted>
  <dcterms:created xsi:type="dcterms:W3CDTF">2018-03-27T06:03:00Z</dcterms:created>
  <dcterms:modified xsi:type="dcterms:W3CDTF">2023-05-16T08:31:37Z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