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20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1287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16014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днем временами сильный дождь. Днем гроза, град. Ветер северо-западный 9-14 м/с. Температура воздуха ночью 11-13,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Тайманов 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18655</TotalTime>
  <Words>619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2021-10-15T03:50:29Z</cp:lastPrinted>
  <dcterms:created xsi:type="dcterms:W3CDTF">2018-03-27T06:03:00Z</dcterms:created>
  <dcterms:modified xsi:type="dcterms:W3CDTF">2023-05-16T07:28:51Z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