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7236DF4-126F-40A8-9CC0-247E6D2293F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3049-4EC9-4EA9-9499-A3F1D8514B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C85A2-C64D-43D7-88FD-7D2AB3BBEE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A46CA-260D-4EA4-A630-179AFC9635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8611F-F512-4DA0-A2DE-1A113456AB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B2784-AA39-4587-B59B-E472416A5A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E18AA-6A0F-4A20-84EE-C39EF999C0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91C76-CD7F-475C-B660-B3067946B9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BA4CD-80B3-4925-84F3-30FACC246E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42FD1-D652-43AF-842C-A8F30DB99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6EC32-38E6-40A8-875B-9D8791DAE1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5D044-B1BA-4283-8B18-5FB8B3AA9F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F6328EB-0C51-494C-B2DE-F3F28BB9BB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135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15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187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16 мая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15 </a:t>
            </a:r>
            <a:r>
              <a:rPr lang="ru-RU" b="1">
                <a:solidFill>
                  <a:schemeClr val="tx1"/>
                </a:solidFill>
              </a:rPr>
              <a:t>мая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16 мая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 Ветер 0-5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14-16, </a:t>
            </a:r>
            <a:r>
              <a:rPr lang="ru-RU">
                <a:solidFill>
                  <a:schemeClr val="tx1"/>
                </a:solidFill>
              </a:rPr>
              <a:t>днем </a:t>
            </a:r>
            <a:r>
              <a:rPr lang="kk-KZ">
                <a:solidFill>
                  <a:schemeClr val="tx1"/>
                </a:solidFill>
              </a:rPr>
              <a:t>28-30</a:t>
            </a:r>
            <a:r>
              <a:rPr lang="ru-RU">
                <a:solidFill>
                  <a:schemeClr val="tx1"/>
                </a:solidFill>
              </a:rPr>
              <a:t> тепла. 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17 мая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16 мая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17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северо-западный 3-8 м/с. Температура воздуха 13-15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Сутки 16 мая, ночью 17 мая метеорологические условия будут способствовать</a:t>
            </a:r>
            <a:r>
              <a:rPr lang="ru-RU" altLang="en-US">
                <a:sym typeface="+mn-ea"/>
              </a:rPr>
              <a:t>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15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90738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1739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16096</TotalTime>
  <Words>550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3342</cp:revision>
  <cp:lastPrinted>2021-07-01T09:11:30Z</cp:lastPrinted>
  <dcterms:created xsi:type="dcterms:W3CDTF">2018-03-27T06:03:00Z</dcterms:created>
  <dcterms:modified xsi:type="dcterms:W3CDTF">2023-05-15T06:28:33Z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