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4" d="100"/>
          <a:sy n="114" d="100"/>
        </p:scale>
        <p:origin x="196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212582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№135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2901427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 мая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мая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северо-западный 5-10 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мая 2023 г.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18504</TotalTime>
  <Words>596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КЛ Воздух</cp:lastModifiedBy>
  <cp:revision>2744</cp:revision>
  <cp:lastPrinted>2021-07-01T03:56:27Z</cp:lastPrinted>
  <dcterms:created xsi:type="dcterms:W3CDTF">2018-03-27T06:03:00Z</dcterms:created>
  <dcterms:modified xsi:type="dcterms:W3CDTF">2023-05-15T06:24:49Z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