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244" autoAdjust="0"/>
  </p:normalViewPr>
  <p:slideViewPr>
    <p:cSldViewPr showGuides="1">
      <p:cViewPr>
        <p:scale>
          <a:sx n="124" d="100"/>
          <a:sy n="124" d="100"/>
        </p:scale>
        <p:origin x="-1830" y="-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3703879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135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285728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без осадков. Ветер северо-восточный 7-12, днем порывы 15 м/с. Температура воздуха ночью 8-10, днем 19-21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17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без осадков. Ветер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7301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19572111"/>
              </p:ext>
            </p:extLst>
          </p:nvPr>
        </p:nvGraphicFramePr>
        <p:xfrm>
          <a:off x="5095876" y="4071942"/>
          <a:ext cx="466199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091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1360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0,272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357430"/>
            <a:ext cx="4680169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</a:t>
            </a:r>
            <a:r>
              <a:rPr lang="kk-KZ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мая, н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2023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</a:p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286124"/>
            <a:ext cx="4680169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95876" y="616823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Кулекенова Д.О./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Жакибаева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xmlns="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xmlns="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67469465"/>
              </p:ext>
            </p:extLst>
          </p:nvPr>
        </p:nvGraphicFramePr>
        <p:xfrm>
          <a:off x="5310190" y="5357826"/>
          <a:ext cx="4035777" cy="792592"/>
        </p:xfrm>
        <a:graphic>
          <a:graphicData uri="http://schemas.openxmlformats.org/drawingml/2006/table">
            <a:tbl>
              <a:tblPr/>
              <a:tblGrid>
                <a:gridCol w="203013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15208</TotalTime>
  <Words>596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3069</cp:revision>
  <cp:lastPrinted>2021-02-03T11:37:00Z</cp:lastPrinted>
  <dcterms:created xsi:type="dcterms:W3CDTF">2018-03-27T06:03:00Z</dcterms:created>
  <dcterms:modified xsi:type="dcterms:W3CDTF">2023-05-15T06:53:17Z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