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626998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135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мая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15 мая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мая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 algn="just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1051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ма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latin typeface="Times New Roman"/>
              </a:rPr>
              <a:t>П</a:t>
            </a:r>
            <a:r>
              <a:rPr lang="kk-KZ" sz="1200" dirty="0">
                <a:latin typeface="Times New Roman"/>
                <a:ea typeface="Calibri"/>
              </a:rPr>
              <a:t>еременная облачность</a:t>
            </a:r>
            <a:r>
              <a:rPr lang="ru-RU" sz="1200" dirty="0">
                <a:latin typeface="Times New Roman"/>
                <a:ea typeface="Calibri"/>
              </a:rPr>
              <a:t>, </a:t>
            </a:r>
            <a:r>
              <a:rPr lang="kk-KZ" sz="1200" dirty="0" smtClean="0">
                <a:latin typeface="Times New Roman"/>
                <a:ea typeface="Calibri"/>
              </a:rPr>
              <a:t>без осадков. </a:t>
            </a:r>
            <a:r>
              <a:rPr lang="ru-RU" sz="1200" dirty="0" smtClean="0">
                <a:latin typeface="Times New Roman"/>
                <a:ea typeface="Calibri"/>
              </a:rPr>
              <a:t>Ветер север</a:t>
            </a:r>
            <a:r>
              <a:rPr lang="kk-KZ" sz="1200" dirty="0" smtClean="0">
                <a:latin typeface="Times New Roman"/>
                <a:ea typeface="Calibri"/>
              </a:rPr>
              <a:t>о-восточный 9-14 м/с. </a:t>
            </a:r>
            <a:r>
              <a:rPr lang="ru-RU" sz="1200" dirty="0">
                <a:latin typeface="Times New Roman"/>
                <a:ea typeface="Calibri"/>
              </a:rPr>
              <a:t>Температура воздуха ночью </a:t>
            </a:r>
            <a:r>
              <a:rPr lang="kk-KZ" sz="1200" dirty="0" smtClean="0">
                <a:latin typeface="Times New Roman"/>
                <a:ea typeface="Calibri"/>
              </a:rPr>
              <a:t>12</a:t>
            </a:r>
            <a:r>
              <a:rPr lang="kk-KZ" sz="1200" dirty="0" smtClean="0">
                <a:latin typeface="Times New Roman"/>
                <a:ea typeface="Calibri"/>
              </a:rPr>
              <a:t>-14,</a:t>
            </a:r>
            <a:r>
              <a:rPr lang="ru-RU" sz="1200" dirty="0" smtClean="0">
                <a:latin typeface="Times New Roman"/>
                <a:ea typeface="Calibri"/>
              </a:rPr>
              <a:t> </a:t>
            </a:r>
            <a:r>
              <a:rPr lang="ru-RU" sz="1200" dirty="0">
                <a:latin typeface="Times New Roman"/>
                <a:ea typeface="Calibri"/>
              </a:rPr>
              <a:t>днем </a:t>
            </a:r>
            <a:r>
              <a:rPr lang="ru-RU" sz="1200" dirty="0" smtClean="0">
                <a:latin typeface="Times New Roman"/>
                <a:ea typeface="Calibri"/>
              </a:rPr>
              <a:t>28</a:t>
            </a:r>
            <a:r>
              <a:rPr lang="kk-KZ" sz="1200" dirty="0" smtClean="0">
                <a:latin typeface="Times New Roman"/>
                <a:ea typeface="Calibri"/>
              </a:rPr>
              <a:t>-30 </a:t>
            </a:r>
            <a:r>
              <a:rPr lang="kk-KZ" sz="1200" dirty="0">
                <a:latin typeface="Times New Roman"/>
                <a:ea typeface="Calibri"/>
              </a:rPr>
              <a:t>тепл</a:t>
            </a:r>
            <a:r>
              <a:rPr lang="ru-RU" sz="1200" dirty="0">
                <a:latin typeface="Times New Roman"/>
                <a:ea typeface="Calibri"/>
              </a:rPr>
              <a:t>а.</a:t>
            </a:r>
            <a:r>
              <a:rPr lang="kk-KZ" sz="1200" b="1" dirty="0">
                <a:latin typeface="Times New Roman"/>
                <a:ea typeface="Calibri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мая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северо-восточный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9098683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1181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7,2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0,90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С. А. Баймбетова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14719</TotalTime>
  <Words>568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3016</cp:revision>
  <cp:lastPrinted>2023-05-15T06:18:25Z</cp:lastPrinted>
  <dcterms:created xsi:type="dcterms:W3CDTF">2018-03-27T06:03:00Z</dcterms:created>
  <dcterms:modified xsi:type="dcterms:W3CDTF">2023-05-15T06:18:27Z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