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514001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5-10 м/с. Температура воздуха ночью 2-4 тепла, на почве заморозки 2 градуса, днем 20-22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569401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16079</TotalTime>
  <Words>610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2794</cp:revision>
  <cp:lastPrinted>2021-07-01T03:56:27Z</cp:lastPrinted>
  <dcterms:created xsi:type="dcterms:W3CDTF">2018-03-27T06:03:00Z</dcterms:created>
  <dcterms:modified xsi:type="dcterms:W3CDTF">2023-05-15T06:56:58Z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