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89015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5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западный, северо-западный 9-14 м/с. Температура воздуха ночью 4-6, днем 20-22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17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4-6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99335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22465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3685</cp:revision>
  <cp:lastPrinted>2021-11-30T05:55:24Z</cp:lastPrinted>
  <dcterms:created xsi:type="dcterms:W3CDTF">2018-03-27T06:03:00Z</dcterms:created>
  <dcterms:modified xsi:type="dcterms:W3CDTF">2023-05-15T07:35:00Z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