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6" d="100"/>
          <a:sy n="86" d="100"/>
        </p:scale>
        <p:origin x="96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4305830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134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15 мая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7-12 м/с. Температура воздуха ночью 0-2 тепла, на поверхности почвы заморозки 3 градуса, днем 17-19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16 мая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16 мая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3-5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14 мая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4196109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54507" y="236971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15503</TotalTime>
  <Words>611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2673</cp:revision>
  <cp:lastPrinted>2021-07-01T03:56:27Z</cp:lastPrinted>
  <dcterms:created xsi:type="dcterms:W3CDTF">2018-03-27T06:03:00Z</dcterms:created>
  <dcterms:modified xsi:type="dcterms:W3CDTF">2023-05-14T07:09:57Z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