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071" y="2579574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</a:t>
            </a:r>
            <a:r>
              <a:rPr lang="kk-KZ" sz="1200" dirty="0">
                <a:latin typeface="Times New Roman"/>
                <a:ea typeface="Calibri"/>
              </a:rPr>
              <a:t> 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с переходом на северо-восточный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13-15,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28-30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0,48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Дарханқызы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r>
              <a:rPr lang="ru-RU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14817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3016</cp:revision>
  <cp:lastPrinted>2023-01-18T06:16:28Z</cp:lastPrinted>
  <dcterms:created xsi:type="dcterms:W3CDTF">2018-03-27T06:03:00Z</dcterms:created>
  <dcterms:modified xsi:type="dcterms:W3CDTF">2023-05-14T05:19:04Z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