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45272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1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ночью 0-2 тепла, на поверхности почвы заморозки 3 градуса, днем 19-21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16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западный 9-14 м/с. Температура воздуха ночью 4-6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мая, ночью 16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697484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22459</TotalTime>
  <Words>662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3680</cp:revision>
  <cp:lastPrinted>2021-11-30T05:55:24Z</cp:lastPrinted>
  <dcterms:created xsi:type="dcterms:W3CDTF">2018-03-27T06:03:00Z</dcterms:created>
  <dcterms:modified xsi:type="dcterms:W3CDTF">2023-05-14T09:04:19Z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