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346735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685573"/>
              </p:ext>
            </p:extLst>
          </p:nvPr>
        </p:nvGraphicFramePr>
        <p:xfrm>
          <a:off x="4989512" y="4393086"/>
          <a:ext cx="4747702" cy="2060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1477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восточный 7-12 м/с. Температура воздуха ночью 7-9, днем 18-20 тепла.</a:t>
            </a: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15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16 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0070" y="610080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19418</TotalTime>
  <Words>627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Метео</cp:lastModifiedBy>
  <cp:revision>3261</cp:revision>
  <cp:lastPrinted>2021-07-01T03:56:27Z</cp:lastPrinted>
  <dcterms:created xsi:type="dcterms:W3CDTF">2018-03-27T06:03:00Z</dcterms:created>
  <dcterms:modified xsi:type="dcterms:W3CDTF">2023-05-14T06:17:30Z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