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3534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9014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 мая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2023-05-14T06:59:53Z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